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6858000" cy="9144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2510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3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5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5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3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0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2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0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5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9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0172" y="1568342"/>
            <a:ext cx="531402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                                         2024-2025</a:t>
            </a:r>
          </a:p>
          <a:p>
            <a:pPr lvl="0"/>
            <a:r>
              <a:rPr lang="en-US" dirty="0"/>
              <a:t>1 plastic pencil box                                    </a:t>
            </a:r>
          </a:p>
          <a:p>
            <a:pPr lvl="0"/>
            <a:r>
              <a:rPr lang="en-US" dirty="0"/>
              <a:t>2 boxes of 24 count crayons</a:t>
            </a:r>
          </a:p>
          <a:p>
            <a:pPr lvl="0"/>
            <a:r>
              <a:rPr lang="en-US" dirty="0"/>
              <a:t>1 pack of #2 pencils</a:t>
            </a:r>
          </a:p>
          <a:p>
            <a:pPr lvl="0"/>
            <a:r>
              <a:rPr lang="en-US" dirty="0"/>
              <a:t>6 large glue sticks </a:t>
            </a:r>
          </a:p>
          <a:p>
            <a:pPr lvl="0"/>
            <a:r>
              <a:rPr lang="en-US" dirty="0"/>
              <a:t>1 pair of scissors (round tip)</a:t>
            </a:r>
          </a:p>
          <a:p>
            <a:pPr lvl="0"/>
            <a:r>
              <a:rPr lang="en-US" dirty="0"/>
              <a:t>2 packs of white index cards (3x5 inch) </a:t>
            </a:r>
          </a:p>
          <a:p>
            <a:pPr lvl="0"/>
            <a:r>
              <a:rPr lang="en-US" dirty="0"/>
              <a:t>1 box of tissues</a:t>
            </a:r>
          </a:p>
          <a:p>
            <a:pPr lvl="0"/>
            <a:r>
              <a:rPr lang="en-US" dirty="0"/>
              <a:t>1 box of zip lock bags (quart or gallon)</a:t>
            </a:r>
          </a:p>
          <a:p>
            <a:pPr lvl="0"/>
            <a:r>
              <a:rPr lang="en-US" dirty="0"/>
              <a:t>2 bottles of hand sanitizer </a:t>
            </a:r>
          </a:p>
          <a:p>
            <a:pPr lvl="0"/>
            <a:r>
              <a:rPr lang="en-US" dirty="0"/>
              <a:t>1 rest mat with a small blanket </a:t>
            </a:r>
          </a:p>
          <a:p>
            <a:pPr lvl="0"/>
            <a:r>
              <a:rPr lang="en-US" dirty="0"/>
              <a:t>1 pack of copy paper  </a:t>
            </a:r>
          </a:p>
          <a:p>
            <a:pPr lvl="0"/>
            <a:r>
              <a:rPr lang="en-US" dirty="0"/>
              <a:t>1 pair of headphones (no ear buds) </a:t>
            </a:r>
          </a:p>
          <a:p>
            <a:pPr lvl="0"/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Please label your child’s rest mat.</a:t>
            </a:r>
          </a:p>
          <a:p>
            <a:r>
              <a:rPr lang="en-US" b="1" dirty="0"/>
              <a:t>Please buy extra crayons, scissors, pencils and glue for home.  </a:t>
            </a:r>
            <a:r>
              <a:rPr lang="en-US" dirty="0"/>
              <a:t>Children will need them for homework.</a:t>
            </a:r>
          </a:p>
          <a:p>
            <a:r>
              <a:rPr lang="en-US" dirty="0"/>
              <a:t>Please no rolling book bags. </a:t>
            </a:r>
          </a:p>
          <a:p>
            <a:r>
              <a:rPr lang="en-US" b="1" dirty="0"/>
              <a:t>Send a full change of clothes to keep in your child’s cubby. </a:t>
            </a:r>
          </a:p>
        </p:txBody>
      </p:sp>
    </p:spTree>
    <p:extLst>
      <p:ext uri="{BB962C8B-B14F-4D97-AF65-F5344CB8AC3E}">
        <p14:creationId xmlns:p14="http://schemas.microsoft.com/office/powerpoint/2010/main" val="1629378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128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Carol's Neighborhood Garden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Borough</dc:creator>
  <cp:lastModifiedBy>Criss, Jessica</cp:lastModifiedBy>
  <cp:revision>18</cp:revision>
  <cp:lastPrinted>2024-05-20T12:46:14Z</cp:lastPrinted>
  <dcterms:created xsi:type="dcterms:W3CDTF">2014-07-30T02:29:04Z</dcterms:created>
  <dcterms:modified xsi:type="dcterms:W3CDTF">2024-05-23T18:29:13Z</dcterms:modified>
</cp:coreProperties>
</file>